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9" r:id="rId3"/>
    <p:sldId id="256" r:id="rId4"/>
    <p:sldId id="260" r:id="rId5"/>
    <p:sldId id="261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DF95"/>
    <a:srgbClr val="BAE9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F8BD53-2AEF-44DA-822E-E703610B3F45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3C7240-C300-419F-B8C7-2F619E43C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3498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C7240-C300-419F-B8C7-2F619E43CC7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413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3FF7E-356B-4EE7-ACF5-8B5AF9D3D629}" type="datetime1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2CC6-F238-4A4A-953C-04B7DB785E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6847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4F0B-FE3E-45BF-8157-678B0544FA5E}" type="datetime1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2CC6-F238-4A4A-953C-04B7DB785E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5366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759F-6D38-4AB2-951D-5B65EB99A602}" type="datetime1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2CC6-F238-4A4A-953C-04B7DB785E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8334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E7A0-9C1E-4955-A746-172D4B5218D3}" type="datetime1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2CC6-F238-4A4A-953C-04B7DB785E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2152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E744-C854-41A0-8C92-A264181FDFFB}" type="datetime1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2CC6-F238-4A4A-953C-04B7DB785E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4250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09C6-A8C1-4463-B32B-34D8F7F9EF26}" type="datetime1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2CC6-F238-4A4A-953C-04B7DB785E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4755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53BBD-BE16-4A74-A923-6EB41A0B5A02}" type="datetime1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2CC6-F238-4A4A-953C-04B7DB785E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825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FFD3B-B80F-4F0A-AAA7-A768F88BF2A0}" type="datetime1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2CC6-F238-4A4A-953C-04B7DB785E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1723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3226-17EC-43B5-83A1-4DA9EFEF3FBE}" type="datetime1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2CC6-F238-4A4A-953C-04B7DB785E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9235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400E-F574-4EAD-BF0B-09B86C23A433}" type="datetime1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2CC6-F238-4A4A-953C-04B7DB785E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7533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56C0-B4A5-42A9-A4DE-2A2B8EF0A32F}" type="datetime1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2CC6-F238-4A4A-953C-04B7DB785E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061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FD3C8-88EC-4602-AF4C-CB355E7B8A6E}" type="datetime1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92CC6-F238-4A4A-953C-04B7DB785E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4051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7735330" y="0"/>
            <a:ext cx="445667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l="11674" t="9774" r="62095" b="7604"/>
          <a:stretch/>
        </p:blipFill>
        <p:spPr>
          <a:xfrm>
            <a:off x="319096" y="222421"/>
            <a:ext cx="7250163" cy="64224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89894" y="1850239"/>
            <a:ext cx="3179075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500" b="1" dirty="0" err="1" smtClean="0">
                <a:solidFill>
                  <a:schemeClr val="bg1"/>
                </a:solidFill>
              </a:rPr>
              <a:t>국세청홈택스</a:t>
            </a:r>
            <a:r>
              <a:rPr lang="ko-KR" altLang="en-US" sz="1500" b="1" dirty="0" smtClean="0">
                <a:solidFill>
                  <a:schemeClr val="bg1"/>
                </a:solidFill>
              </a:rPr>
              <a:t> 사이트 접속</a:t>
            </a:r>
            <a:endParaRPr lang="en-US" altLang="ko-KR" sz="15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chemeClr val="bg1"/>
                </a:solidFill>
              </a:rPr>
              <a:t>(www.hometax.go.kr)</a:t>
            </a:r>
          </a:p>
          <a:p>
            <a:pPr>
              <a:lnSpc>
                <a:spcPct val="150000"/>
              </a:lnSpc>
            </a:pPr>
            <a:endParaRPr lang="en-US" altLang="ko-KR" sz="15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500" b="1" dirty="0" smtClean="0">
                <a:solidFill>
                  <a:schemeClr val="bg1"/>
                </a:solidFill>
              </a:rPr>
              <a:t>조회</a:t>
            </a:r>
            <a:r>
              <a:rPr lang="en-US" altLang="ko-KR" sz="1500" b="1" dirty="0" smtClean="0">
                <a:solidFill>
                  <a:schemeClr val="bg1"/>
                </a:solidFill>
              </a:rPr>
              <a:t>/</a:t>
            </a:r>
            <a:r>
              <a:rPr lang="ko-KR" altLang="en-US" sz="1500" b="1" dirty="0" smtClean="0">
                <a:solidFill>
                  <a:schemeClr val="bg1"/>
                </a:solidFill>
              </a:rPr>
              <a:t>발급 탭 클릭</a:t>
            </a:r>
            <a:endParaRPr lang="en-US" altLang="ko-KR" sz="15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5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500" b="1" dirty="0" smtClean="0">
                <a:solidFill>
                  <a:schemeClr val="bg1"/>
                </a:solidFill>
              </a:rPr>
              <a:t>전자기부금영수증 </a:t>
            </a:r>
            <a:r>
              <a:rPr lang="en-US" altLang="ko-KR" sz="1500" b="1" dirty="0" smtClean="0">
                <a:solidFill>
                  <a:schemeClr val="bg1"/>
                </a:solidFill>
              </a:rPr>
              <a:t>– </a:t>
            </a:r>
            <a:r>
              <a:rPr lang="ko-KR" altLang="en-US" sz="1500" b="1" dirty="0" err="1" smtClean="0">
                <a:solidFill>
                  <a:schemeClr val="bg1"/>
                </a:solidFill>
              </a:rPr>
              <a:t>메인화면</a:t>
            </a:r>
            <a:r>
              <a:rPr lang="ko-KR" altLang="en-US" sz="1500" b="1" dirty="0" smtClean="0">
                <a:solidFill>
                  <a:schemeClr val="bg1"/>
                </a:solidFill>
              </a:rPr>
              <a:t> 클릭</a:t>
            </a:r>
            <a:endParaRPr lang="en-US" altLang="ko-KR" sz="1500" b="1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57752" y="1850239"/>
            <a:ext cx="346570" cy="21251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chemeClr val="bg1"/>
                </a:solidFill>
              </a:rPr>
              <a:t>1.</a:t>
            </a:r>
          </a:p>
          <a:p>
            <a:pPr>
              <a:lnSpc>
                <a:spcPct val="150000"/>
              </a:lnSpc>
            </a:pPr>
            <a:endParaRPr lang="en-US" altLang="ko-KR" sz="15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5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chemeClr val="bg1"/>
                </a:solidFill>
              </a:rPr>
              <a:t>2.</a:t>
            </a:r>
          </a:p>
          <a:p>
            <a:pPr>
              <a:lnSpc>
                <a:spcPct val="150000"/>
              </a:lnSpc>
            </a:pPr>
            <a:endParaRPr lang="en-US" altLang="ko-KR" sz="15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chemeClr val="bg1"/>
                </a:solidFill>
              </a:rPr>
              <a:t>3.</a:t>
            </a:r>
            <a:endParaRPr lang="ko-KR" altLang="en-US" sz="15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57752" y="222421"/>
            <a:ext cx="3743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전자기부금 영수증 조회 방법 안내</a:t>
            </a:r>
            <a:endParaRPr lang="ko-KR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952368" y="407087"/>
            <a:ext cx="774356" cy="369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89118" y="404339"/>
            <a:ext cx="1493228" cy="369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/>
          </a:p>
        </p:txBody>
      </p:sp>
      <p:sp>
        <p:nvSpPr>
          <p:cNvPr id="11" name="직사각형 10"/>
          <p:cNvSpPr/>
          <p:nvPr/>
        </p:nvSpPr>
        <p:spPr>
          <a:xfrm>
            <a:off x="376761" y="4164226"/>
            <a:ext cx="1097812" cy="5313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235404" y="4020064"/>
            <a:ext cx="288324" cy="288324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3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47761" y="260177"/>
            <a:ext cx="288324" cy="288324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1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타원 9"/>
          <p:cNvSpPr/>
          <p:nvPr/>
        </p:nvSpPr>
        <p:spPr>
          <a:xfrm>
            <a:off x="1811011" y="262925"/>
            <a:ext cx="288324" cy="288324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2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2CC6-F238-4A4A-953C-04B7DB785E40}" type="slidenum">
              <a:rPr lang="ko-KR" altLang="en-US" smtClean="0">
                <a:solidFill>
                  <a:schemeClr val="bg1"/>
                </a:solidFill>
              </a:rPr>
              <a:t>1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540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102" y="2011569"/>
            <a:ext cx="6263373" cy="475598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7735330" y="0"/>
            <a:ext cx="445667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289894" y="1850239"/>
            <a:ext cx="2903359" cy="18235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500" b="1" dirty="0" smtClean="0">
                <a:solidFill>
                  <a:schemeClr val="bg1"/>
                </a:solidFill>
              </a:rPr>
              <a:t>로그인 팝업</a:t>
            </a:r>
            <a:r>
              <a:rPr lang="en-US" altLang="ko-KR" sz="1500" b="1" dirty="0" smtClean="0">
                <a:solidFill>
                  <a:schemeClr val="bg1"/>
                </a:solidFill>
              </a:rPr>
              <a:t> – </a:t>
            </a:r>
            <a:r>
              <a:rPr lang="ko-KR" altLang="en-US" sz="1500" b="1" dirty="0" smtClean="0">
                <a:solidFill>
                  <a:schemeClr val="bg1"/>
                </a:solidFill>
              </a:rPr>
              <a:t>확인 </a:t>
            </a:r>
            <a:r>
              <a:rPr lang="en-US" altLang="ko-KR" sz="1500" b="1" dirty="0" smtClean="0">
                <a:solidFill>
                  <a:schemeClr val="bg1"/>
                </a:solidFill>
              </a:rPr>
              <a:t>– </a:t>
            </a:r>
            <a:r>
              <a:rPr lang="ko-KR" altLang="en-US" sz="1500" b="1" dirty="0" smtClean="0">
                <a:solidFill>
                  <a:schemeClr val="bg1"/>
                </a:solidFill>
              </a:rPr>
              <a:t>화면 이동</a:t>
            </a:r>
            <a:endParaRPr lang="en-US" altLang="ko-KR" sz="15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5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500" b="1" dirty="0" smtClean="0">
                <a:solidFill>
                  <a:schemeClr val="bg1"/>
                </a:solidFill>
              </a:rPr>
              <a:t>로그인 방법 선택</a:t>
            </a:r>
            <a:endParaRPr lang="en-US" altLang="ko-KR" sz="15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5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500" b="1" dirty="0" smtClean="0">
                <a:solidFill>
                  <a:schemeClr val="bg1"/>
                </a:solidFill>
              </a:rPr>
              <a:t>사업자계정으로 </a:t>
            </a:r>
            <a:r>
              <a:rPr lang="ko-KR" altLang="en-US" sz="1500" b="1" dirty="0" smtClean="0">
                <a:solidFill>
                  <a:schemeClr val="bg1"/>
                </a:solidFill>
              </a:rPr>
              <a:t>로그인</a:t>
            </a:r>
            <a:endParaRPr lang="en-US" altLang="ko-KR" sz="1500" b="1" dirty="0" smtClean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57752" y="1850239"/>
            <a:ext cx="346570" cy="18235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chemeClr val="bg1"/>
                </a:solidFill>
              </a:rPr>
              <a:t>4.</a:t>
            </a:r>
          </a:p>
          <a:p>
            <a:pPr>
              <a:lnSpc>
                <a:spcPct val="150000"/>
              </a:lnSpc>
            </a:pPr>
            <a:endParaRPr lang="en-US" altLang="ko-KR" sz="15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chemeClr val="bg1"/>
                </a:solidFill>
              </a:rPr>
              <a:t>5.</a:t>
            </a:r>
          </a:p>
          <a:p>
            <a:pPr>
              <a:lnSpc>
                <a:spcPct val="150000"/>
              </a:lnSpc>
            </a:pPr>
            <a:endParaRPr lang="en-US" altLang="ko-KR" sz="15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chemeClr val="bg1"/>
                </a:solidFill>
              </a:rPr>
              <a:t>6.</a:t>
            </a:r>
            <a:endParaRPr lang="ko-KR" altLang="en-US" sz="15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57752" y="222421"/>
            <a:ext cx="3743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전자기부금 영수증 조회 방법 안내</a:t>
            </a:r>
            <a:endParaRPr lang="ko-KR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rcRect l="3689" t="9925" r="1795" b="7370"/>
          <a:stretch/>
        </p:blipFill>
        <p:spPr>
          <a:xfrm>
            <a:off x="853102" y="407087"/>
            <a:ext cx="4267200" cy="144162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9" name="타원 8"/>
          <p:cNvSpPr/>
          <p:nvPr/>
        </p:nvSpPr>
        <p:spPr>
          <a:xfrm>
            <a:off x="708940" y="244227"/>
            <a:ext cx="288324" cy="288324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4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436220" y="4592594"/>
            <a:ext cx="3041942" cy="101737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2294863" y="4448432"/>
            <a:ext cx="288324" cy="288324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6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853102" y="3421709"/>
            <a:ext cx="3916606" cy="4665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711745" y="3277547"/>
            <a:ext cx="288324" cy="288324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5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2CC6-F238-4A4A-953C-04B7DB785E40}" type="slidenum">
              <a:rPr lang="ko-KR" altLang="en-US" smtClean="0">
                <a:solidFill>
                  <a:schemeClr val="bg1"/>
                </a:solidFill>
              </a:rPr>
              <a:t>2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994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16" y="835009"/>
            <a:ext cx="7092051" cy="5466938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7735330" y="0"/>
            <a:ext cx="445667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289894" y="1850239"/>
            <a:ext cx="3464410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500" b="1" dirty="0" smtClean="0">
                <a:solidFill>
                  <a:schemeClr val="bg1"/>
                </a:solidFill>
              </a:rPr>
              <a:t>기부자 탭에서</a:t>
            </a:r>
            <a:endParaRPr lang="en-US" altLang="ko-KR" sz="15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500" b="1" dirty="0" smtClean="0">
                <a:solidFill>
                  <a:schemeClr val="bg1"/>
                </a:solidFill>
              </a:rPr>
              <a:t>전자기부금영수증 발급목록 관리</a:t>
            </a:r>
            <a:r>
              <a:rPr lang="en-US" altLang="ko-KR" sz="1500" b="1" dirty="0">
                <a:solidFill>
                  <a:schemeClr val="bg1"/>
                </a:solidFill>
              </a:rPr>
              <a:t> </a:t>
            </a:r>
            <a:r>
              <a:rPr lang="ko-KR" altLang="en-US" sz="1500" b="1" dirty="0" smtClean="0">
                <a:solidFill>
                  <a:schemeClr val="bg1"/>
                </a:solidFill>
              </a:rPr>
              <a:t>선택</a:t>
            </a:r>
            <a:endParaRPr lang="en-US" altLang="ko-KR" sz="1500" b="1" dirty="0" smtClean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57752" y="1850239"/>
            <a:ext cx="346570" cy="3939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chemeClr val="bg1"/>
                </a:solidFill>
              </a:rPr>
              <a:t>7.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7752" y="222421"/>
            <a:ext cx="3743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전자기부금 영수증 조회 방법 안내</a:t>
            </a:r>
            <a:endParaRPr lang="ko-KR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549837" y="2548925"/>
            <a:ext cx="1694444" cy="3672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4408481" y="2404763"/>
            <a:ext cx="288324" cy="288324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7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2CC6-F238-4A4A-953C-04B7DB785E40}" type="slidenum">
              <a:rPr lang="ko-KR" altLang="en-US" smtClean="0">
                <a:solidFill>
                  <a:schemeClr val="bg1"/>
                </a:solidFill>
              </a:rPr>
              <a:t>3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125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65" y="738316"/>
            <a:ext cx="7477570" cy="4855176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7735330" y="0"/>
            <a:ext cx="445667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289894" y="1850239"/>
            <a:ext cx="3406702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500" b="1" dirty="0" smtClean="0">
                <a:solidFill>
                  <a:schemeClr val="bg1"/>
                </a:solidFill>
              </a:rPr>
              <a:t>조회기간 </a:t>
            </a:r>
            <a:r>
              <a:rPr lang="en-US" altLang="ko-KR" sz="1500" b="1" spc="-150" dirty="0" smtClean="0">
                <a:solidFill>
                  <a:schemeClr val="bg1"/>
                </a:solidFill>
              </a:rPr>
              <a:t>2022-01-01~2022-12-31</a:t>
            </a:r>
            <a:r>
              <a:rPr lang="en-US" altLang="ko-KR" sz="1500" b="1" dirty="0" smtClean="0">
                <a:solidFill>
                  <a:schemeClr val="bg1"/>
                </a:solidFill>
              </a:rPr>
              <a:t> </a:t>
            </a:r>
            <a:r>
              <a:rPr lang="ko-KR" altLang="en-US" sz="1500" b="1" dirty="0" smtClean="0">
                <a:solidFill>
                  <a:schemeClr val="bg1"/>
                </a:solidFill>
              </a:rPr>
              <a:t>입력</a:t>
            </a:r>
            <a:endParaRPr lang="en-US" altLang="ko-KR" sz="15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5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500" b="1" dirty="0" smtClean="0">
                <a:solidFill>
                  <a:schemeClr val="bg1"/>
                </a:solidFill>
              </a:rPr>
              <a:t>조회하기 클릭</a:t>
            </a:r>
            <a:endParaRPr lang="en-US" altLang="ko-KR" sz="15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5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500" b="1" dirty="0" smtClean="0">
                <a:solidFill>
                  <a:schemeClr val="bg1"/>
                </a:solidFill>
              </a:rPr>
              <a:t>조회내역 선택 후 기부금 영수증 출력</a:t>
            </a:r>
            <a:endParaRPr lang="en-US" altLang="ko-KR" sz="15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500" b="1" dirty="0" smtClean="0">
                <a:solidFill>
                  <a:schemeClr val="bg1"/>
                </a:solidFill>
              </a:rPr>
              <a:t>혹은 엑셀 </a:t>
            </a:r>
            <a:r>
              <a:rPr lang="ko-KR" altLang="en-US" sz="1500" b="1" dirty="0" err="1" smtClean="0">
                <a:solidFill>
                  <a:schemeClr val="bg1"/>
                </a:solidFill>
              </a:rPr>
              <a:t>내려받기</a:t>
            </a:r>
            <a:endParaRPr lang="en-US" altLang="ko-KR" sz="1500" b="1" dirty="0" smtClean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57752" y="1850239"/>
            <a:ext cx="458780" cy="18235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chemeClr val="bg1"/>
                </a:solidFill>
              </a:rPr>
              <a:t>8.</a:t>
            </a:r>
          </a:p>
          <a:p>
            <a:pPr>
              <a:lnSpc>
                <a:spcPct val="150000"/>
              </a:lnSpc>
            </a:pPr>
            <a:endParaRPr lang="en-US" altLang="ko-KR" sz="15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chemeClr val="bg1"/>
                </a:solidFill>
              </a:rPr>
              <a:t>9.</a:t>
            </a:r>
          </a:p>
          <a:p>
            <a:pPr>
              <a:lnSpc>
                <a:spcPct val="150000"/>
              </a:lnSpc>
            </a:pPr>
            <a:endParaRPr lang="en-US" altLang="ko-KR" sz="15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chemeClr val="bg1"/>
                </a:solidFill>
              </a:rPr>
              <a:t>10.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7752" y="222421"/>
            <a:ext cx="3743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전자기부금 영수증 조회 방법 안내</a:t>
            </a:r>
            <a:endParaRPr lang="ko-KR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39320" y="3603366"/>
            <a:ext cx="3326517" cy="3672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197965" y="3459204"/>
            <a:ext cx="288324" cy="288324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8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457341" y="3970636"/>
            <a:ext cx="916951" cy="3672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3315986" y="3826474"/>
            <a:ext cx="288324" cy="288324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9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664025" y="4258960"/>
            <a:ext cx="1898310" cy="3672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5522670" y="4114798"/>
            <a:ext cx="288324" cy="288324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</a:rPr>
              <a:t>10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2CC6-F238-4A4A-953C-04B7DB785E40}" type="slidenum">
              <a:rPr lang="ko-KR" altLang="en-US" smtClean="0">
                <a:solidFill>
                  <a:schemeClr val="bg1"/>
                </a:solidFill>
              </a:rPr>
              <a:t>4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864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1553547"/>
            <a:ext cx="12192000" cy="3750906"/>
          </a:xfrm>
          <a:prstGeom prst="rect">
            <a:avLst/>
          </a:prstGeom>
          <a:solidFill>
            <a:srgbClr val="B8D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2CC6-F238-4A4A-953C-04B7DB785E40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180506" y="2164701"/>
            <a:ext cx="7830990" cy="2209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기부금 관련 기타 문의사항이 있으시거나 전자발행이 어려우신 경우</a:t>
            </a:r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200000"/>
              </a:lnSpc>
            </a:pP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복지회 사무국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02-3490-4709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로 </a:t>
            </a:r>
            <a:r>
              <a:rPr lang="ko-KR" alt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연락주시면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도움드리도록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하겠습니다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.</a:t>
            </a:r>
          </a:p>
          <a:p>
            <a:pPr algn="ctr">
              <a:lnSpc>
                <a:spcPct val="200000"/>
              </a:lnSpc>
            </a:pP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200000"/>
              </a:lnSpc>
            </a:pPr>
            <a:r>
              <a:rPr lang="ko-KR" alt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온누리약국복지회와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함께 따뜻한 후원을 </a:t>
            </a:r>
            <a:r>
              <a:rPr lang="ko-KR" alt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이어가주셔서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감사드립니다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.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28753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126</Words>
  <Application>Microsoft Office PowerPoint</Application>
  <PresentationFormat>와이드스크린</PresentationFormat>
  <Paragraphs>60</Paragraphs>
  <Slides>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HY견명조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자금팀</dc:creator>
  <cp:lastModifiedBy>자금팀</cp:lastModifiedBy>
  <cp:revision>17</cp:revision>
  <dcterms:created xsi:type="dcterms:W3CDTF">2022-10-13T07:30:27Z</dcterms:created>
  <dcterms:modified xsi:type="dcterms:W3CDTF">2023-03-07T00:40:32Z</dcterms:modified>
</cp:coreProperties>
</file>